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2" r:id="rId8"/>
    <p:sldId id="260" r:id="rId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54" d="100"/>
          <a:sy n="54" d="100"/>
        </p:scale>
        <p:origin x="-2312" y="-3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9/4/14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9/4/14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9/4/14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9/4/14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9/4/14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9/4/14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9/4/14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9/4/14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9/4/14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9/4/14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9/4/14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9/4/14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3WLAOzgEwTw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co.caltech.edu/~kip/scripts/cv.html" TargetMode="External"/><Relationship Id="rId4" Type="http://schemas.openxmlformats.org/officeDocument/2006/relationships/hyperlink" Target="http://www.famousscientists.org/kip-s-thorne/" TargetMode="External"/><Relationship Id="rId5" Type="http://schemas.openxmlformats.org/officeDocument/2006/relationships/hyperlink" Target="http://discovermagazine.com/2007/nov/the-man-who-imagined-wormholes-and-schooled-hawking" TargetMode="External"/><Relationship Id="rId6" Type="http://schemas.openxmlformats.org/officeDocument/2006/relationships/hyperlink" Target="http://www.space.com/17086-bizarre-black-holes-kip-thorne-interview.html" TargetMode="External"/><Relationship Id="rId7" Type="http://schemas.openxmlformats.org/officeDocument/2006/relationships/hyperlink" Target="http://www.physics.uofl.edu/wkomp/teaching/spring2006/589/final/wormholes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ts.caltech.edu/~kip/scripts/biosketch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7063" y="3073937"/>
            <a:ext cx="7543800" cy="2593975"/>
          </a:xfrm>
        </p:spPr>
        <p:txBody>
          <a:bodyPr/>
          <a:lstStyle/>
          <a:p>
            <a:r>
              <a:rPr lang="en-US" sz="5400" dirty="0" smtClean="0"/>
              <a:t>Kip S. Thorne: Life and Accomplishments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7063" y="6077056"/>
            <a:ext cx="6461760" cy="1066800"/>
          </a:xfrm>
        </p:spPr>
        <p:txBody>
          <a:bodyPr/>
          <a:lstStyle/>
          <a:p>
            <a:r>
              <a:rPr lang="en-US" dirty="0" smtClean="0"/>
              <a:t>By Karina Rahaman</a:t>
            </a:r>
            <a:endParaRPr lang="en-US" dirty="0"/>
          </a:p>
        </p:txBody>
      </p:sp>
      <p:pic>
        <p:nvPicPr>
          <p:cNvPr id="4" name="Picture 3" descr="1201_1kip_thorne_hor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964" y="282198"/>
            <a:ext cx="5427596" cy="3618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672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Life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Born June 1, 1940 in Logan, Utah</a:t>
            </a:r>
          </a:p>
          <a:p>
            <a:r>
              <a:rPr lang="en-US" sz="2800" dirty="0" smtClean="0"/>
              <a:t>Son of Professors D. Wynne Thorne, soil chemist, and Alison C. Thorne, economist</a:t>
            </a:r>
          </a:p>
          <a:p>
            <a:r>
              <a:rPr lang="en-US" sz="2800" dirty="0" smtClean="0"/>
              <a:t>His parents taught at the Utah State University</a:t>
            </a:r>
          </a:p>
          <a:p>
            <a:r>
              <a:rPr lang="en-US" sz="2800" dirty="0" smtClean="0"/>
              <a:t>His interest in physics and space was sparked after seeing a lecture on the solar system</a:t>
            </a:r>
          </a:p>
          <a:p>
            <a:r>
              <a:rPr lang="en-US" sz="2800" dirty="0" smtClean="0"/>
              <a:t>He began to work on calculations with his mother to make a solar system model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784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He went to California Institute of Technology for a Bachelor’s Degree and graduated in 1962</a:t>
            </a:r>
          </a:p>
          <a:p>
            <a:r>
              <a:rPr lang="en-US" sz="2800" dirty="0" smtClean="0"/>
              <a:t>He received his Ph.D. at Princeton University in 1965</a:t>
            </a:r>
          </a:p>
          <a:p>
            <a:r>
              <a:rPr lang="en-US" sz="2800" dirty="0" smtClean="0"/>
              <a:t>Thorne returned to California Institute of Technology in 1967 to teach as one of the youngest associate professors</a:t>
            </a:r>
          </a:p>
          <a:p>
            <a:r>
              <a:rPr lang="en-US" sz="2800" dirty="0" smtClean="0"/>
              <a:t>In 1991 Thorne became the Feynman Professor of Theoretical Physics but left his position in 2009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14218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Thorne’s Accomplishments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Placed heavy focus on gravitation physics and relativistic astrophysics</a:t>
            </a:r>
          </a:p>
          <a:p>
            <a:r>
              <a:rPr lang="en-US" sz="2800" dirty="0" smtClean="0"/>
              <a:t>Most famous for this theory on wormholes in space</a:t>
            </a:r>
          </a:p>
          <a:p>
            <a:r>
              <a:rPr lang="en-US" sz="2800" dirty="0" smtClean="0"/>
              <a:t>LIGO and gravitational waves</a:t>
            </a:r>
          </a:p>
          <a:p>
            <a:r>
              <a:rPr lang="en-US" sz="2800" dirty="0" smtClean="0"/>
              <a:t>Made developments with black holes</a:t>
            </a:r>
            <a:endParaRPr lang="en-US" sz="2800" dirty="0"/>
          </a:p>
          <a:p>
            <a:r>
              <a:rPr lang="en-US" sz="2800" i="1" dirty="0" smtClean="0"/>
              <a:t>Interstellar </a:t>
            </a:r>
          </a:p>
        </p:txBody>
      </p:sp>
    </p:spTree>
    <p:extLst>
      <p:ext uri="{BB962C8B-B14F-4D97-AF65-F5344CB8AC3E}">
        <p14:creationId xmlns:p14="http://schemas.microsoft.com/office/powerpoint/2010/main" val="156271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LIGO and Gravitational Waves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7620000" cy="4983162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 smtClean="0"/>
              <a:t>According to Einstein’s theory of General Relativity gravity is the result of the curvature of spacetime</a:t>
            </a:r>
          </a:p>
          <a:p>
            <a:r>
              <a:rPr lang="en-US" sz="2600" dirty="0" smtClean="0"/>
              <a:t>The more mass, the greater the curve in spacetime</a:t>
            </a:r>
          </a:p>
          <a:p>
            <a:r>
              <a:rPr lang="en-US" sz="2600" dirty="0" smtClean="0"/>
              <a:t>Gravitational waves are created when objects accelerate and cause wave-like movements that propagate out </a:t>
            </a:r>
          </a:p>
          <a:p>
            <a:r>
              <a:rPr lang="en-US" sz="2600" dirty="0" smtClean="0"/>
              <a:t>In the 1960s and 1970s, Thorne  predicted that relativistic stars pulsate and emit gravitational waves</a:t>
            </a:r>
          </a:p>
          <a:p>
            <a:r>
              <a:rPr lang="en-US" sz="2600" dirty="0" smtClean="0"/>
              <a:t>Thorne </a:t>
            </a:r>
            <a:r>
              <a:rPr lang="en-US" sz="2600" dirty="0"/>
              <a:t>supported LIGO in the 1980s and believed in the existence of gravitational waves</a:t>
            </a:r>
          </a:p>
          <a:p>
            <a:r>
              <a:rPr lang="en-US" sz="2600" dirty="0" smtClean="0"/>
              <a:t>LIGO (Laser Interferometer Gravitational Wave Observatory) was created to detect gravitational waves</a:t>
            </a:r>
          </a:p>
          <a:p>
            <a:r>
              <a:rPr lang="en-US" sz="2600" dirty="0" smtClean="0"/>
              <a:t>Cofounder </a:t>
            </a:r>
            <a:r>
              <a:rPr lang="en-US" sz="2600" dirty="0"/>
              <a:t>with Rainer Weiss and Ronald </a:t>
            </a:r>
            <a:r>
              <a:rPr lang="en-US" sz="2600" dirty="0" err="1"/>
              <a:t>Drever</a:t>
            </a:r>
            <a:r>
              <a:rPr lang="en-US" sz="2600" dirty="0"/>
              <a:t> of LIGO in 1992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110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Black holes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Black holes are warped spacetime</a:t>
            </a:r>
          </a:p>
          <a:p>
            <a:r>
              <a:rPr lang="en-US" sz="2800" dirty="0" smtClean="0"/>
              <a:t>Time slows as you approach the horizon and then time flows together in the singularity </a:t>
            </a:r>
          </a:p>
          <a:p>
            <a:r>
              <a:rPr lang="en-US" sz="2800" dirty="0" smtClean="0"/>
              <a:t>Black holes bend light around it</a:t>
            </a:r>
          </a:p>
          <a:p>
            <a:r>
              <a:rPr lang="en-US" sz="2800" dirty="0" smtClean="0"/>
              <a:t>Black holes are made wholly of spacetime and the mass and energy of the black hole is tied in the curvature of spacetime</a:t>
            </a:r>
          </a:p>
          <a:p>
            <a:endParaRPr lang="en-US" sz="2800" dirty="0" smtClean="0"/>
          </a:p>
          <a:p>
            <a:r>
              <a:rPr lang="en-US" dirty="0">
                <a:hlinkClick r:id="rId2"/>
              </a:rPr>
              <a:t>https://www.youtube.com/watch?v=3WLAOzgEwTw#t=</a:t>
            </a:r>
            <a:r>
              <a:rPr lang="en-US" dirty="0" smtClean="0">
                <a:hlinkClick r:id="rId2"/>
              </a:rPr>
              <a:t>37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13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Wormholes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9341"/>
            <a:ext cx="7620000" cy="5479345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Carl Sagan believes Schwarzschild black holes can be used for time travel</a:t>
            </a:r>
          </a:p>
          <a:p>
            <a:r>
              <a:rPr lang="en-US" sz="2800" dirty="0" smtClean="0"/>
              <a:t>Thorne b</a:t>
            </a:r>
            <a:r>
              <a:rPr lang="en-US" sz="2800" dirty="0" smtClean="0"/>
              <a:t>elieves </a:t>
            </a:r>
            <a:r>
              <a:rPr lang="en-US" sz="2800" dirty="0" smtClean="0"/>
              <a:t>that space can bend, stretch, and squeeze as objects move through it</a:t>
            </a:r>
          </a:p>
          <a:p>
            <a:r>
              <a:rPr lang="en-US" sz="2800" dirty="0" smtClean="0"/>
              <a:t>Wormholes </a:t>
            </a:r>
            <a:r>
              <a:rPr lang="en-US" sz="2800" dirty="0" smtClean="0"/>
              <a:t>are the result of warped space that can serve as a shortcut between two different points in the universe</a:t>
            </a:r>
          </a:p>
          <a:p>
            <a:r>
              <a:rPr lang="en-US" sz="2800" dirty="0" smtClean="0"/>
              <a:t>Wormholes can be used to time </a:t>
            </a:r>
            <a:r>
              <a:rPr lang="en-US" sz="2800" dirty="0" smtClean="0"/>
              <a:t>travel</a:t>
            </a:r>
          </a:p>
          <a:p>
            <a:r>
              <a:rPr lang="en-US" sz="2800" dirty="0" smtClean="0"/>
              <a:t>Michael Morris and Kip Thorne realized a wormhole would be the mass of a galaxy and also require negative mass material </a:t>
            </a:r>
            <a:r>
              <a:rPr lang="en-US" sz="2800" dirty="0" smtClean="0">
                <a:sym typeface="Wingdings"/>
              </a:rPr>
              <a:t> dark energy </a:t>
            </a:r>
            <a:endParaRPr lang="en-US" sz="2800" dirty="0" smtClean="0"/>
          </a:p>
          <a:p>
            <a:endParaRPr lang="en-US" sz="2800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865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http://www.its.caltech.edu/~kip/scripts/</a:t>
            </a:r>
            <a:r>
              <a:rPr lang="en-US" dirty="0" smtClean="0">
                <a:hlinkClick r:id="rId2"/>
              </a:rPr>
              <a:t>biosketch.html</a:t>
            </a:r>
            <a:endParaRPr lang="en-US" dirty="0" smtClean="0"/>
          </a:p>
          <a:p>
            <a:r>
              <a:rPr lang="en-US" dirty="0">
                <a:hlinkClick r:id="rId3"/>
              </a:rPr>
              <a:t>http://www.cco.caltech.edu/~kip/scripts/</a:t>
            </a:r>
            <a:r>
              <a:rPr lang="en-US" dirty="0" smtClean="0">
                <a:hlinkClick r:id="rId3"/>
              </a:rPr>
              <a:t>cv.html</a:t>
            </a:r>
            <a:endParaRPr lang="en-US" dirty="0" smtClean="0"/>
          </a:p>
          <a:p>
            <a:r>
              <a:rPr lang="en-US" dirty="0">
                <a:hlinkClick r:id="rId4"/>
              </a:rPr>
              <a:t>http://www.famousscientists.org/kip-s-thorne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r>
              <a:rPr lang="en-US" dirty="0">
                <a:hlinkClick r:id="rId5"/>
              </a:rPr>
              <a:t>http://discovermagazine.com/2007/nov/the-man-who-imagined-wormholes-and-schooled-</a:t>
            </a:r>
            <a:r>
              <a:rPr lang="en-US" dirty="0" smtClean="0">
                <a:hlinkClick r:id="rId5"/>
              </a:rPr>
              <a:t>hawking</a:t>
            </a:r>
            <a:endParaRPr lang="en-US" dirty="0" smtClean="0"/>
          </a:p>
          <a:p>
            <a:r>
              <a:rPr lang="en-US" dirty="0">
                <a:hlinkClick r:id="rId6"/>
              </a:rPr>
              <a:t>http://www.space.com/17086-bizarre-black-holes-kip-thorne-</a:t>
            </a:r>
            <a:r>
              <a:rPr lang="en-US" dirty="0" smtClean="0">
                <a:hlinkClick r:id="rId6"/>
              </a:rPr>
              <a:t>interview.html</a:t>
            </a:r>
            <a:r>
              <a:rPr lang="en-US" dirty="0" smtClean="0"/>
              <a:t> </a:t>
            </a:r>
          </a:p>
          <a:p>
            <a:r>
              <a:rPr lang="en-US" dirty="0">
                <a:hlinkClick r:id="rId7"/>
              </a:rPr>
              <a:t>http://www.physics.uofl.edu/wkomp/teaching/spring2006/589/final/</a:t>
            </a:r>
            <a:r>
              <a:rPr lang="en-US" dirty="0" smtClean="0">
                <a:hlinkClick r:id="rId7"/>
              </a:rPr>
              <a:t>wormholes.pdf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025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594</TotalTime>
  <Words>514</Words>
  <Application>Microsoft Macintosh PowerPoint</Application>
  <PresentationFormat>On-screen Show (4:3)</PresentationFormat>
  <Paragraphs>51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Adjacency</vt:lpstr>
      <vt:lpstr>Kip S. Thorne: Life and Accomplishments</vt:lpstr>
      <vt:lpstr>Early Life</vt:lpstr>
      <vt:lpstr>Education</vt:lpstr>
      <vt:lpstr>Thorne’s Accomplishments</vt:lpstr>
      <vt:lpstr>LIGO and Gravitational Waves</vt:lpstr>
      <vt:lpstr>Black holes</vt:lpstr>
      <vt:lpstr>Wormholes</vt:lpstr>
      <vt:lpstr>Sources</vt:lpstr>
    </vt:vector>
  </TitlesOfParts>
  <Company>Jamal Rahaman Gyn Oncologist PLLC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Kip S. Thorne</dc:title>
  <dc:creator>Kathleen Sirjusingh</dc:creator>
  <cp:lastModifiedBy>Kathleen Sirjusingh</cp:lastModifiedBy>
  <cp:revision>17</cp:revision>
  <dcterms:created xsi:type="dcterms:W3CDTF">2014-07-10T01:07:06Z</dcterms:created>
  <dcterms:modified xsi:type="dcterms:W3CDTF">2014-07-11T02:59:48Z</dcterms:modified>
</cp:coreProperties>
</file>